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1"/>
  </p:notesMasterIdLst>
  <p:sldIdLst>
    <p:sldId id="259" r:id="rId2"/>
    <p:sldId id="261" r:id="rId3"/>
    <p:sldId id="265" r:id="rId4"/>
    <p:sldId id="266" r:id="rId5"/>
    <p:sldId id="268" r:id="rId6"/>
    <p:sldId id="270" r:id="rId7"/>
    <p:sldId id="290" r:id="rId8"/>
    <p:sldId id="288" r:id="rId9"/>
    <p:sldId id="289" r:id="rId10"/>
    <p:sldId id="291" r:id="rId11"/>
    <p:sldId id="275" r:id="rId12"/>
    <p:sldId id="292" r:id="rId13"/>
    <p:sldId id="276" r:id="rId14"/>
    <p:sldId id="278" r:id="rId15"/>
    <p:sldId id="279" r:id="rId16"/>
    <p:sldId id="293" r:id="rId17"/>
    <p:sldId id="280" r:id="rId18"/>
    <p:sldId id="282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9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434" autoAdjust="0"/>
  </p:normalViewPr>
  <p:slideViewPr>
    <p:cSldViewPr snapToGrid="0">
      <p:cViewPr varScale="1">
        <p:scale>
          <a:sx n="51" d="100"/>
          <a:sy n="51" d="100"/>
        </p:scale>
        <p:origin x="-77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4460B-AA33-48E6-8B2F-C58F61552B73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E1FDAC-70C0-426E-A4E1-0A76DB676B41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5AFF31D-1061-4C44-984E-22F17ED833EC}" type="parTrans" cxnId="{89B2CEB8-726D-4339-9190-35ABD7D5ACB8}">
      <dgm:prSet/>
      <dgm:spPr/>
      <dgm:t>
        <a:bodyPr/>
        <a:lstStyle/>
        <a:p>
          <a:endParaRPr lang="en-US"/>
        </a:p>
      </dgm:t>
    </dgm:pt>
    <dgm:pt modelId="{1EDA619A-7961-4405-BF79-7480F20D21B1}" type="sibTrans" cxnId="{89B2CEB8-726D-4339-9190-35ABD7D5ACB8}">
      <dgm:prSet/>
      <dgm:spPr/>
      <dgm:t>
        <a:bodyPr/>
        <a:lstStyle/>
        <a:p>
          <a:endParaRPr lang="en-US"/>
        </a:p>
      </dgm:t>
    </dgm:pt>
    <dgm:pt modelId="{6C593083-D5A6-46E1-AF5C-E194E15F5D39}">
      <dgm:prSet phldrT="[Text]" custT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800" dirty="0"/>
        </a:p>
      </dgm:t>
    </dgm:pt>
    <dgm:pt modelId="{CB77A013-FEE2-4CB7-AB36-F39D754A581B}" type="parTrans" cxnId="{14A4C4BF-8845-4D22-9265-8BAB950FA106}">
      <dgm:prSet/>
      <dgm:spPr/>
      <dgm:t>
        <a:bodyPr/>
        <a:lstStyle/>
        <a:p>
          <a:endParaRPr lang="en-US" dirty="0"/>
        </a:p>
      </dgm:t>
    </dgm:pt>
    <dgm:pt modelId="{A9923CD4-8745-45A5-BF61-158C92A61F68}" type="sibTrans" cxnId="{14A4C4BF-8845-4D22-9265-8BAB950FA106}">
      <dgm:prSet/>
      <dgm:spPr/>
      <dgm:t>
        <a:bodyPr/>
        <a:lstStyle/>
        <a:p>
          <a:endParaRPr lang="en-US"/>
        </a:p>
      </dgm:t>
    </dgm:pt>
    <dgm:pt modelId="{9EE935FB-E1AF-4672-AC3C-2CF2E8B64959}">
      <dgm:prSet phldrT="[Text]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 smtClean="0"/>
            <a:t> </a:t>
          </a:r>
          <a:endParaRPr lang="en-US" dirty="0"/>
        </a:p>
      </dgm:t>
    </dgm:pt>
    <dgm:pt modelId="{0B0F0FBF-6AB7-4E62-A6BF-6A9C9B78E417}" type="parTrans" cxnId="{71F83EA1-5C3C-4866-80B0-DF6709060864}">
      <dgm:prSet/>
      <dgm:spPr/>
      <dgm:t>
        <a:bodyPr/>
        <a:lstStyle/>
        <a:p>
          <a:endParaRPr lang="en-US"/>
        </a:p>
      </dgm:t>
    </dgm:pt>
    <dgm:pt modelId="{81626862-AF94-4A90-A39E-7B8AE547C4ED}" type="sibTrans" cxnId="{71F83EA1-5C3C-4866-80B0-DF6709060864}">
      <dgm:prSet/>
      <dgm:spPr/>
      <dgm:t>
        <a:bodyPr/>
        <a:lstStyle/>
        <a:p>
          <a:endParaRPr lang="en-US"/>
        </a:p>
      </dgm:t>
    </dgm:pt>
    <dgm:pt modelId="{50BBB56E-19A9-4ECD-BB9B-80135199503A}">
      <dgm:prSet phldrT="[Text]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 smtClean="0"/>
            <a:t>  </a:t>
          </a:r>
          <a:endParaRPr lang="en-US" dirty="0"/>
        </a:p>
      </dgm:t>
    </dgm:pt>
    <dgm:pt modelId="{56DC6651-4042-47A0-BE47-BA360214806B}" type="parTrans" cxnId="{73D191C8-396F-4B21-84F3-C80DDAC27BB2}">
      <dgm:prSet/>
      <dgm:spPr/>
      <dgm:t>
        <a:bodyPr/>
        <a:lstStyle/>
        <a:p>
          <a:endParaRPr lang="en-US"/>
        </a:p>
      </dgm:t>
    </dgm:pt>
    <dgm:pt modelId="{D0C0FCBF-8C65-43E7-9D9B-48FD30914646}" type="sibTrans" cxnId="{73D191C8-396F-4B21-84F3-C80DDAC27BB2}">
      <dgm:prSet/>
      <dgm:spPr/>
      <dgm:t>
        <a:bodyPr/>
        <a:lstStyle/>
        <a:p>
          <a:endParaRPr lang="en-US"/>
        </a:p>
      </dgm:t>
    </dgm:pt>
    <dgm:pt modelId="{E84E64C5-51A2-4329-98D8-06348AC1C05E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159010F-03AC-4F14-92C2-855B64231058}" type="sibTrans" cxnId="{2EF2201F-4500-43A5-9A21-AD2CF77FE030}">
      <dgm:prSet/>
      <dgm:spPr/>
      <dgm:t>
        <a:bodyPr/>
        <a:lstStyle/>
        <a:p>
          <a:endParaRPr lang="en-US"/>
        </a:p>
      </dgm:t>
    </dgm:pt>
    <dgm:pt modelId="{C3972A32-4577-4BC6-8258-8BBA9BBEDF54}" type="parTrans" cxnId="{2EF2201F-4500-43A5-9A21-AD2CF77FE030}">
      <dgm:prSet/>
      <dgm:spPr/>
      <dgm:t>
        <a:bodyPr/>
        <a:lstStyle/>
        <a:p>
          <a:endParaRPr lang="en-US"/>
        </a:p>
      </dgm:t>
    </dgm:pt>
    <dgm:pt modelId="{11C3F572-B503-41BF-8BDD-50315255298D}" type="pres">
      <dgm:prSet presAssocID="{0DD4460B-AA33-48E6-8B2F-C58F61552B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AD2FD6-5292-4657-B0AD-7853331E9B20}" type="pres">
      <dgm:prSet presAssocID="{72E1FDAC-70C0-426E-A4E1-0A76DB676B41}" presName="centerShape" presStyleLbl="node0" presStyleIdx="0" presStyleCnt="1" custScaleX="159787" custScaleY="127070" custLinFactNeighborX="6983" custLinFactNeighborY="2328"/>
      <dgm:spPr/>
      <dgm:t>
        <a:bodyPr/>
        <a:lstStyle/>
        <a:p>
          <a:endParaRPr lang="en-US"/>
        </a:p>
      </dgm:t>
    </dgm:pt>
    <dgm:pt modelId="{085E904A-ACDE-45DC-A123-DC4AEECA9579}" type="pres">
      <dgm:prSet presAssocID="{CB77A013-FEE2-4CB7-AB36-F39D754A581B}" presName="parTrans" presStyleLbl="sibTrans2D1" presStyleIdx="0" presStyleCnt="4" custScaleX="194392"/>
      <dgm:spPr/>
      <dgm:t>
        <a:bodyPr/>
        <a:lstStyle/>
        <a:p>
          <a:endParaRPr lang="en-US"/>
        </a:p>
      </dgm:t>
    </dgm:pt>
    <dgm:pt modelId="{ACDD6C7B-EDD3-4F76-9E67-0C8D31012C69}" type="pres">
      <dgm:prSet presAssocID="{CB77A013-FEE2-4CB7-AB36-F39D754A581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CE0F51C-9B23-4EFC-BE9A-B02BFBF722EE}" type="pres">
      <dgm:prSet presAssocID="{6C593083-D5A6-46E1-AF5C-E194E15F5D39}" presName="node" presStyleLbl="node1" presStyleIdx="0" presStyleCnt="4" custScaleX="194303" custRadScaleRad="125327" custRadScaleInc="-5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9DC09-9CC9-4728-BC25-1DD05A02D913}" type="pres">
      <dgm:prSet presAssocID="{C3972A32-4577-4BC6-8258-8BBA9BBEDF54}" presName="parTrans" presStyleLbl="sibTrans2D1" presStyleIdx="1" presStyleCnt="4" custScaleX="164556"/>
      <dgm:spPr/>
      <dgm:t>
        <a:bodyPr/>
        <a:lstStyle/>
        <a:p>
          <a:endParaRPr lang="en-US"/>
        </a:p>
      </dgm:t>
    </dgm:pt>
    <dgm:pt modelId="{BCB1F56F-1F4C-4F87-83C6-0CA9311CA68F}" type="pres">
      <dgm:prSet presAssocID="{C3972A32-4577-4BC6-8258-8BBA9BBEDF5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8D88A2E-EFD9-406A-974B-AC54577AE694}" type="pres">
      <dgm:prSet presAssocID="{E84E64C5-51A2-4329-98D8-06348AC1C05E}" presName="node" presStyleLbl="node1" presStyleIdx="1" presStyleCnt="4" custScaleX="154539" custScaleY="146883" custRadScaleRad="175551" custRadScaleInc="3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B7E40-EB24-4589-87C0-E0032C1101C1}" type="pres">
      <dgm:prSet presAssocID="{0B0F0FBF-6AB7-4E62-A6BF-6A9C9B78E417}" presName="parTrans" presStyleLbl="sibTrans2D1" presStyleIdx="2" presStyleCnt="4" custScaleX="275469"/>
      <dgm:spPr/>
      <dgm:t>
        <a:bodyPr/>
        <a:lstStyle/>
        <a:p>
          <a:endParaRPr lang="en-US"/>
        </a:p>
      </dgm:t>
    </dgm:pt>
    <dgm:pt modelId="{8BDEAEB7-0001-455E-9DAC-86BD3498825A}" type="pres">
      <dgm:prSet presAssocID="{0B0F0FBF-6AB7-4E62-A6BF-6A9C9B78E41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B259761-7FC2-401E-8443-93F4CE26BB07}" type="pres">
      <dgm:prSet presAssocID="{9EE935FB-E1AF-4672-AC3C-2CF2E8B64959}" presName="node" presStyleLbl="node1" presStyleIdx="2" presStyleCnt="4" custScaleX="182381" custRadScaleRad="112891" custRadScaleInc="1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53AA8-DB3A-41E1-9BB3-93014701585A}" type="pres">
      <dgm:prSet presAssocID="{56DC6651-4042-47A0-BE47-BA360214806B}" presName="parTrans" presStyleLbl="sibTrans2D1" presStyleIdx="3" presStyleCnt="4" custLinFactNeighborX="-51878" custLinFactNeighborY="16455"/>
      <dgm:spPr/>
      <dgm:t>
        <a:bodyPr/>
        <a:lstStyle/>
        <a:p>
          <a:endParaRPr lang="en-US"/>
        </a:p>
      </dgm:t>
    </dgm:pt>
    <dgm:pt modelId="{FD3A1E15-9DC6-4764-8E53-094EA032057C}" type="pres">
      <dgm:prSet presAssocID="{56DC6651-4042-47A0-BE47-BA360214806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F78DE6A-7F4E-475E-96B6-20A8BCED15D3}" type="pres">
      <dgm:prSet presAssocID="{50BBB56E-19A9-4ECD-BB9B-80135199503A}" presName="node" presStyleLbl="node1" presStyleIdx="3" presStyleCnt="4" custScaleX="180411" custScaleY="147657" custRadScaleRad="168045" custRadScaleInc="-9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9AF8E2-53D1-489F-8F73-41B1081662D1}" type="presOf" srcId="{E84E64C5-51A2-4329-98D8-06348AC1C05E}" destId="{78D88A2E-EFD9-406A-974B-AC54577AE694}" srcOrd="0" destOrd="0" presId="urn:microsoft.com/office/officeart/2005/8/layout/radial5"/>
    <dgm:cxn modelId="{6DA638DE-C97A-4F16-90BC-C6D3027CE00F}" type="presOf" srcId="{0B0F0FBF-6AB7-4E62-A6BF-6A9C9B78E417}" destId="{8BDEAEB7-0001-455E-9DAC-86BD3498825A}" srcOrd="1" destOrd="0" presId="urn:microsoft.com/office/officeart/2005/8/layout/radial5"/>
    <dgm:cxn modelId="{5524866B-EB21-4D30-83AA-F3B623A42FB3}" type="presOf" srcId="{50BBB56E-19A9-4ECD-BB9B-80135199503A}" destId="{2F78DE6A-7F4E-475E-96B6-20A8BCED15D3}" srcOrd="0" destOrd="0" presId="urn:microsoft.com/office/officeart/2005/8/layout/radial5"/>
    <dgm:cxn modelId="{89B2CEB8-726D-4339-9190-35ABD7D5ACB8}" srcId="{0DD4460B-AA33-48E6-8B2F-C58F61552B73}" destId="{72E1FDAC-70C0-426E-A4E1-0A76DB676B41}" srcOrd="0" destOrd="0" parTransId="{C5AFF31D-1061-4C44-984E-22F17ED833EC}" sibTransId="{1EDA619A-7961-4405-BF79-7480F20D21B1}"/>
    <dgm:cxn modelId="{B1B50F58-E7FC-4805-9DC1-9EF3700096C0}" type="presOf" srcId="{72E1FDAC-70C0-426E-A4E1-0A76DB676B41}" destId="{0FAD2FD6-5292-4657-B0AD-7853331E9B20}" srcOrd="0" destOrd="0" presId="urn:microsoft.com/office/officeart/2005/8/layout/radial5"/>
    <dgm:cxn modelId="{20D9825D-AB21-4954-843B-8F42B7B4D950}" type="presOf" srcId="{56DC6651-4042-47A0-BE47-BA360214806B}" destId="{4FC53AA8-DB3A-41E1-9BB3-93014701585A}" srcOrd="0" destOrd="0" presId="urn:microsoft.com/office/officeart/2005/8/layout/radial5"/>
    <dgm:cxn modelId="{71F83EA1-5C3C-4866-80B0-DF6709060864}" srcId="{72E1FDAC-70C0-426E-A4E1-0A76DB676B41}" destId="{9EE935FB-E1AF-4672-AC3C-2CF2E8B64959}" srcOrd="2" destOrd="0" parTransId="{0B0F0FBF-6AB7-4E62-A6BF-6A9C9B78E417}" sibTransId="{81626862-AF94-4A90-A39E-7B8AE547C4ED}"/>
    <dgm:cxn modelId="{B75C33B6-74B6-4935-8CF3-3D14EC2ACBD5}" type="presOf" srcId="{6C593083-D5A6-46E1-AF5C-E194E15F5D39}" destId="{0CE0F51C-9B23-4EFC-BE9A-B02BFBF722EE}" srcOrd="0" destOrd="0" presId="urn:microsoft.com/office/officeart/2005/8/layout/radial5"/>
    <dgm:cxn modelId="{2E82919B-481E-4BAE-9D93-995957EEF59C}" type="presOf" srcId="{56DC6651-4042-47A0-BE47-BA360214806B}" destId="{FD3A1E15-9DC6-4764-8E53-094EA032057C}" srcOrd="1" destOrd="0" presId="urn:microsoft.com/office/officeart/2005/8/layout/radial5"/>
    <dgm:cxn modelId="{2EF2201F-4500-43A5-9A21-AD2CF77FE030}" srcId="{72E1FDAC-70C0-426E-A4E1-0A76DB676B41}" destId="{E84E64C5-51A2-4329-98D8-06348AC1C05E}" srcOrd="1" destOrd="0" parTransId="{C3972A32-4577-4BC6-8258-8BBA9BBEDF54}" sibTransId="{E159010F-03AC-4F14-92C2-855B64231058}"/>
    <dgm:cxn modelId="{843B1D24-C3C5-45D7-A75A-6564E64ADA20}" type="presOf" srcId="{CB77A013-FEE2-4CB7-AB36-F39D754A581B}" destId="{085E904A-ACDE-45DC-A123-DC4AEECA9579}" srcOrd="0" destOrd="0" presId="urn:microsoft.com/office/officeart/2005/8/layout/radial5"/>
    <dgm:cxn modelId="{C376CD33-43CE-4396-B8C0-670E87DB9A32}" type="presOf" srcId="{CB77A013-FEE2-4CB7-AB36-F39D754A581B}" destId="{ACDD6C7B-EDD3-4F76-9E67-0C8D31012C69}" srcOrd="1" destOrd="0" presId="urn:microsoft.com/office/officeart/2005/8/layout/radial5"/>
    <dgm:cxn modelId="{7067B190-3E81-4D20-AAC6-ECC4025911FD}" type="presOf" srcId="{C3972A32-4577-4BC6-8258-8BBA9BBEDF54}" destId="{BCB1F56F-1F4C-4F87-83C6-0CA9311CA68F}" srcOrd="1" destOrd="0" presId="urn:microsoft.com/office/officeart/2005/8/layout/radial5"/>
    <dgm:cxn modelId="{FAAF7485-D04C-4BED-A7E6-04C87936F6CE}" type="presOf" srcId="{0DD4460B-AA33-48E6-8B2F-C58F61552B73}" destId="{11C3F572-B503-41BF-8BDD-50315255298D}" srcOrd="0" destOrd="0" presId="urn:microsoft.com/office/officeart/2005/8/layout/radial5"/>
    <dgm:cxn modelId="{1FAE611E-BD95-4BE3-9EC0-6D309E16BA14}" type="presOf" srcId="{C3972A32-4577-4BC6-8258-8BBA9BBEDF54}" destId="{6FC9DC09-9CC9-4728-BC25-1DD05A02D913}" srcOrd="0" destOrd="0" presId="urn:microsoft.com/office/officeart/2005/8/layout/radial5"/>
    <dgm:cxn modelId="{DA01D2E5-BE38-426E-84CA-7821262482AC}" type="presOf" srcId="{9EE935FB-E1AF-4672-AC3C-2CF2E8B64959}" destId="{0B259761-7FC2-401E-8443-93F4CE26BB07}" srcOrd="0" destOrd="0" presId="urn:microsoft.com/office/officeart/2005/8/layout/radial5"/>
    <dgm:cxn modelId="{73D191C8-396F-4B21-84F3-C80DDAC27BB2}" srcId="{72E1FDAC-70C0-426E-A4E1-0A76DB676B41}" destId="{50BBB56E-19A9-4ECD-BB9B-80135199503A}" srcOrd="3" destOrd="0" parTransId="{56DC6651-4042-47A0-BE47-BA360214806B}" sibTransId="{D0C0FCBF-8C65-43E7-9D9B-48FD30914646}"/>
    <dgm:cxn modelId="{14A4C4BF-8845-4D22-9265-8BAB950FA106}" srcId="{72E1FDAC-70C0-426E-A4E1-0A76DB676B41}" destId="{6C593083-D5A6-46E1-AF5C-E194E15F5D39}" srcOrd="0" destOrd="0" parTransId="{CB77A013-FEE2-4CB7-AB36-F39D754A581B}" sibTransId="{A9923CD4-8745-45A5-BF61-158C92A61F68}"/>
    <dgm:cxn modelId="{B36D5E7E-6434-47E0-A520-5DAD24AA1BE5}" type="presOf" srcId="{0B0F0FBF-6AB7-4E62-A6BF-6A9C9B78E417}" destId="{1BCB7E40-EB24-4589-87C0-E0032C1101C1}" srcOrd="0" destOrd="0" presId="urn:microsoft.com/office/officeart/2005/8/layout/radial5"/>
    <dgm:cxn modelId="{C9000062-627C-40D1-9357-440AF58BAF14}" type="presParOf" srcId="{11C3F572-B503-41BF-8BDD-50315255298D}" destId="{0FAD2FD6-5292-4657-B0AD-7853331E9B20}" srcOrd="0" destOrd="0" presId="urn:microsoft.com/office/officeart/2005/8/layout/radial5"/>
    <dgm:cxn modelId="{DB884DD5-D824-40C0-A9E3-8928A9580B35}" type="presParOf" srcId="{11C3F572-B503-41BF-8BDD-50315255298D}" destId="{085E904A-ACDE-45DC-A123-DC4AEECA9579}" srcOrd="1" destOrd="0" presId="urn:microsoft.com/office/officeart/2005/8/layout/radial5"/>
    <dgm:cxn modelId="{FC44C1DF-7B98-45F7-B5F1-55D0968F5B13}" type="presParOf" srcId="{085E904A-ACDE-45DC-A123-DC4AEECA9579}" destId="{ACDD6C7B-EDD3-4F76-9E67-0C8D31012C69}" srcOrd="0" destOrd="0" presId="urn:microsoft.com/office/officeart/2005/8/layout/radial5"/>
    <dgm:cxn modelId="{8EFBD5CB-E9B6-4F74-B72E-6F9927AC2488}" type="presParOf" srcId="{11C3F572-B503-41BF-8BDD-50315255298D}" destId="{0CE0F51C-9B23-4EFC-BE9A-B02BFBF722EE}" srcOrd="2" destOrd="0" presId="urn:microsoft.com/office/officeart/2005/8/layout/radial5"/>
    <dgm:cxn modelId="{A364B6A7-0642-4D76-AD50-4A8AD32AD3D7}" type="presParOf" srcId="{11C3F572-B503-41BF-8BDD-50315255298D}" destId="{6FC9DC09-9CC9-4728-BC25-1DD05A02D913}" srcOrd="3" destOrd="0" presId="urn:microsoft.com/office/officeart/2005/8/layout/radial5"/>
    <dgm:cxn modelId="{A70C78AC-5C72-40B9-946E-32BFB7CEFB44}" type="presParOf" srcId="{6FC9DC09-9CC9-4728-BC25-1DD05A02D913}" destId="{BCB1F56F-1F4C-4F87-83C6-0CA9311CA68F}" srcOrd="0" destOrd="0" presId="urn:microsoft.com/office/officeart/2005/8/layout/radial5"/>
    <dgm:cxn modelId="{8529F43F-441B-4FDC-9F96-99A96FE604BF}" type="presParOf" srcId="{11C3F572-B503-41BF-8BDD-50315255298D}" destId="{78D88A2E-EFD9-406A-974B-AC54577AE694}" srcOrd="4" destOrd="0" presId="urn:microsoft.com/office/officeart/2005/8/layout/radial5"/>
    <dgm:cxn modelId="{E7709CA7-542A-4FD7-8343-FBB1473D2C74}" type="presParOf" srcId="{11C3F572-B503-41BF-8BDD-50315255298D}" destId="{1BCB7E40-EB24-4589-87C0-E0032C1101C1}" srcOrd="5" destOrd="0" presId="urn:microsoft.com/office/officeart/2005/8/layout/radial5"/>
    <dgm:cxn modelId="{CCBB9D4E-BDB9-49E8-B865-44EE3DF47D47}" type="presParOf" srcId="{1BCB7E40-EB24-4589-87C0-E0032C1101C1}" destId="{8BDEAEB7-0001-455E-9DAC-86BD3498825A}" srcOrd="0" destOrd="0" presId="urn:microsoft.com/office/officeart/2005/8/layout/radial5"/>
    <dgm:cxn modelId="{93330C97-2BF4-4C52-8B1F-B1FFED0C411F}" type="presParOf" srcId="{11C3F572-B503-41BF-8BDD-50315255298D}" destId="{0B259761-7FC2-401E-8443-93F4CE26BB07}" srcOrd="6" destOrd="0" presId="urn:microsoft.com/office/officeart/2005/8/layout/radial5"/>
    <dgm:cxn modelId="{4CDF3674-7CFB-4F09-BD48-66FF7E0947BB}" type="presParOf" srcId="{11C3F572-B503-41BF-8BDD-50315255298D}" destId="{4FC53AA8-DB3A-41E1-9BB3-93014701585A}" srcOrd="7" destOrd="0" presId="urn:microsoft.com/office/officeart/2005/8/layout/radial5"/>
    <dgm:cxn modelId="{31848FA0-30DF-423F-AAE4-E3BF109ED90E}" type="presParOf" srcId="{4FC53AA8-DB3A-41E1-9BB3-93014701585A}" destId="{FD3A1E15-9DC6-4764-8E53-094EA032057C}" srcOrd="0" destOrd="0" presId="urn:microsoft.com/office/officeart/2005/8/layout/radial5"/>
    <dgm:cxn modelId="{DF599DA4-BE75-434A-B82E-98606AFD8A79}" type="presParOf" srcId="{11C3F572-B503-41BF-8BDD-50315255298D}" destId="{2F78DE6A-7F4E-475E-96B6-20A8BCED15D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D2FD6-5292-4657-B0AD-7853331E9B20}">
      <dsp:nvSpPr>
        <dsp:cNvPr id="0" name=""/>
        <dsp:cNvSpPr/>
      </dsp:nvSpPr>
      <dsp:spPr>
        <a:xfrm>
          <a:off x="4514110" y="1843280"/>
          <a:ext cx="2206977" cy="17550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4837314" y="2100307"/>
        <a:ext cx="1560569" cy="1241036"/>
      </dsp:txXfrm>
    </dsp:sp>
    <dsp:sp modelId="{085E904A-ACDE-45DC-A123-DC4AEECA9579}">
      <dsp:nvSpPr>
        <dsp:cNvPr id="0" name=""/>
        <dsp:cNvSpPr/>
      </dsp:nvSpPr>
      <dsp:spPr>
        <a:xfrm rot="15564606">
          <a:off x="5163437" y="1387741"/>
          <a:ext cx="497649" cy="4696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10800000">
        <a:off x="5246824" y="1550903"/>
        <a:ext cx="356767" cy="281765"/>
      </dsp:txXfrm>
    </dsp:sp>
    <dsp:sp modelId="{0CE0F51C-9B23-4EFC-BE9A-B02BFBF722EE}">
      <dsp:nvSpPr>
        <dsp:cNvPr id="0" name=""/>
        <dsp:cNvSpPr/>
      </dsp:nvSpPr>
      <dsp:spPr>
        <a:xfrm>
          <a:off x="3896167" y="0"/>
          <a:ext cx="2683711" cy="1381199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289187" y="202272"/>
        <a:ext cx="1897671" cy="976655"/>
      </dsp:txXfrm>
    </dsp:sp>
    <dsp:sp modelId="{6FC9DC09-9CC9-4728-BC25-1DD05A02D913}">
      <dsp:nvSpPr>
        <dsp:cNvPr id="0" name=""/>
        <dsp:cNvSpPr/>
      </dsp:nvSpPr>
      <dsp:spPr>
        <a:xfrm rot="8557">
          <a:off x="6767908" y="2489924"/>
          <a:ext cx="834726" cy="4696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767908" y="2583670"/>
        <a:ext cx="693844" cy="281765"/>
      </dsp:txXfrm>
    </dsp:sp>
    <dsp:sp modelId="{78D88A2E-EFD9-406A-974B-AC54577AE694}">
      <dsp:nvSpPr>
        <dsp:cNvPr id="0" name=""/>
        <dsp:cNvSpPr/>
      </dsp:nvSpPr>
      <dsp:spPr>
        <a:xfrm>
          <a:off x="7678169" y="1714237"/>
          <a:ext cx="2134491" cy="202874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7990758" y="2011340"/>
        <a:ext cx="1509313" cy="1434541"/>
      </dsp:txXfrm>
    </dsp:sp>
    <dsp:sp modelId="{1BCB7E40-EB24-4589-87C0-E0032C1101C1}">
      <dsp:nvSpPr>
        <dsp:cNvPr id="0" name=""/>
        <dsp:cNvSpPr/>
      </dsp:nvSpPr>
      <dsp:spPr>
        <a:xfrm rot="5955670">
          <a:off x="5236811" y="3497792"/>
          <a:ext cx="431615" cy="4696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5311972" y="3527815"/>
        <a:ext cx="302131" cy="281765"/>
      </dsp:txXfrm>
    </dsp:sp>
    <dsp:sp modelId="{0B259761-7FC2-401E-8443-93F4CE26BB07}">
      <dsp:nvSpPr>
        <dsp:cNvPr id="0" name=""/>
        <dsp:cNvSpPr/>
      </dsp:nvSpPr>
      <dsp:spPr>
        <a:xfrm>
          <a:off x="4056432" y="3880117"/>
          <a:ext cx="2519045" cy="1381199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300" kern="1200" dirty="0" smtClean="0"/>
            <a:t> </a:t>
          </a:r>
          <a:endParaRPr lang="en-US" sz="4300" kern="1200" dirty="0"/>
        </a:p>
      </dsp:txBody>
      <dsp:txXfrm>
        <a:off x="4425338" y="4082389"/>
        <a:ext cx="1781233" cy="976655"/>
      </dsp:txXfrm>
    </dsp:sp>
    <dsp:sp modelId="{4FC53AA8-DB3A-41E1-9BB3-93014701585A}">
      <dsp:nvSpPr>
        <dsp:cNvPr id="0" name=""/>
        <dsp:cNvSpPr/>
      </dsp:nvSpPr>
      <dsp:spPr>
        <a:xfrm rot="10662282">
          <a:off x="3315744" y="2630215"/>
          <a:ext cx="620629" cy="4696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456569" y="2721315"/>
        <a:ext cx="479747" cy="281765"/>
      </dsp:txXfrm>
    </dsp:sp>
    <dsp:sp modelId="{2F78DE6A-7F4E-475E-96B6-20A8BCED15D3}">
      <dsp:nvSpPr>
        <dsp:cNvPr id="0" name=""/>
        <dsp:cNvSpPr/>
      </dsp:nvSpPr>
      <dsp:spPr>
        <a:xfrm>
          <a:off x="855104" y="1842058"/>
          <a:ext cx="2491835" cy="2039437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300" kern="1200" dirty="0" smtClean="0"/>
            <a:t>  </a:t>
          </a:r>
          <a:endParaRPr lang="en-US" sz="4300" kern="1200" dirty="0"/>
        </a:p>
      </dsp:txBody>
      <dsp:txXfrm>
        <a:off x="1220025" y="2140727"/>
        <a:ext cx="1761993" cy="1442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0C6B9-B831-41E1-A119-612992CA293B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7DF65-E98D-4FBA-B287-EE58A27C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6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7DF65-E98D-4FBA-B287-EE58A27C49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3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E3AD-F947-48BF-9F67-06261CCFF3F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127F-C3BE-4CF3-BA1C-BDFDA72BB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2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E3AD-F947-48BF-9F67-06261CCFF3F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127F-C3BE-4CF3-BA1C-BDFDA72BB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6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E3AD-F947-48BF-9F67-06261CCFF3F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127F-C3BE-4CF3-BA1C-BDFDA72BB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0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E3AD-F947-48BF-9F67-06261CCFF3F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127F-C3BE-4CF3-BA1C-BDFDA72BB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5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E3AD-F947-48BF-9F67-06261CCFF3F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127F-C3BE-4CF3-BA1C-BDFDA72BB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E3AD-F947-48BF-9F67-06261CCFF3F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127F-C3BE-4CF3-BA1C-BDFDA72BB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2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E3AD-F947-48BF-9F67-06261CCFF3F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127F-C3BE-4CF3-BA1C-BDFDA72BB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6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E3AD-F947-48BF-9F67-06261CCFF3F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127F-C3BE-4CF3-BA1C-BDFDA72BB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5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E3AD-F947-48BF-9F67-06261CCFF3F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127F-C3BE-4CF3-BA1C-BDFDA72BB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E3AD-F947-48BF-9F67-06261CCFF3F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127F-C3BE-4CF3-BA1C-BDFDA72BB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E3AD-F947-48BF-9F67-06261CCFF3F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127F-C3BE-4CF3-BA1C-BDFDA72BB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6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6E3AD-F947-48BF-9F67-06261CCFF3F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D127F-C3BE-4CF3-BA1C-BDFDA72BB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6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352923"/>
            <a:ext cx="12054625" cy="1120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 সবাইকে</a:t>
            </a:r>
            <a:r>
              <a:rPr lang="en-US" sz="960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8336" y="352923"/>
            <a:ext cx="503945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15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1" r="17578"/>
          <a:stretch/>
        </p:blipFill>
        <p:spPr>
          <a:xfrm>
            <a:off x="4262343" y="1627640"/>
            <a:ext cx="4376690" cy="44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1729324"/>
            <a:ext cx="4381499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5276" y="6093325"/>
            <a:ext cx="4572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 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জলোচ্চ্ছ্বাসে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</a:rPr>
              <a:t>মৃত ছাগল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249" y="186186"/>
            <a:ext cx="10045701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নিচের চিত্র দুটি লক্ষ্য কর--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1690688"/>
            <a:ext cx="4328106" cy="3429000"/>
          </a:xfrm>
        </p:spPr>
      </p:pic>
      <p:sp>
        <p:nvSpPr>
          <p:cNvPr id="9" name="TextBox 8"/>
          <p:cNvSpPr txBox="1"/>
          <p:nvPr/>
        </p:nvSpPr>
        <p:spPr>
          <a:xfrm>
            <a:off x="1308099" y="6070351"/>
            <a:ext cx="438149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</a:rPr>
              <a:t>জলোচ্ছ্বাসের পর অসুস্থ গরু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3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50" y="2979825"/>
            <a:ext cx="97364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বিরুপ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আবহাওয়ায় পশু পাখি কী কী সমস্যার সম্মুখীন  হয়?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383" y="518349"/>
            <a:ext cx="9594763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সময়- ৫ মিনিট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4704" y="1661386"/>
            <a:ext cx="643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 পাখির খাদ্যের অভাব দেখা দেয়।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94704" y="2421233"/>
            <a:ext cx="695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 পাখি বিভিন্ন রোগে আক্রান্ত হয়। 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94704" y="315238"/>
            <a:ext cx="6787166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উত্তর মিলিয়ে নাও-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4704" y="3069949"/>
            <a:ext cx="870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জীবিত পশু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দুধ, মাংস ও ডিম উৎপাদন কমে যায়।</a:t>
            </a:r>
            <a:endParaRPr lang="en-US" sz="36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4704" y="3608682"/>
            <a:ext cx="8809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পশু পাখির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 হয়।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27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7069" y="485406"/>
            <a:ext cx="5215945" cy="5280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নিচের চিত্র দুটি লক্ষ্য কর-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36" y="1373353"/>
            <a:ext cx="3514739" cy="4301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30" y="1815366"/>
            <a:ext cx="6034840" cy="47474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1383" y="5936507"/>
            <a:ext cx="4265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বিরুপ আবহাওয়ায় ছাগল পাতা খাচ্ছে</a:t>
            </a:r>
            <a:endParaRPr lang="en-US" sz="2400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26558" y="5782619"/>
            <a:ext cx="511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পশুর জন্য কচুরিপানা কাটা হচ্ছে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99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3828" y="552360"/>
            <a:ext cx="506139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 সময়- ১০ মিনিট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6412" y="2267959"/>
            <a:ext cx="85025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বিরুপ আবহাওয়ায় পশুপাখি রক্ষার কৌশল বিশ্লেষন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5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1356" y="364066"/>
            <a:ext cx="5728921" cy="7078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উত্তর মিলিয়ে নাও-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521" y="1519312"/>
            <a:ext cx="92694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বিরুপ আবহাওয়ায় পশু পাখি রক্ষার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কৌশল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হচ্চে -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62885" y="2099256"/>
            <a:ext cx="9362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হঠাৎ জলাবদ্ধতা ও বন্যার সৃষ্টি হলে অপেক্ষাকৃত উঁচু স্থানে পশু পাখিকে আশ্রয় দিতে হবে।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98490" y="3206842"/>
            <a:ext cx="9401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আগেই সংরক্ষন করা খড়, গাছের পাতা, কচুরিপানা ও দানাদার খাদ্য পশুকে সরবরাহ করতে হবে।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01520" y="4481848"/>
            <a:ext cx="9465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অতিবৃষ্টিতে পশুকে ঘরের বাইরে নেওয়া সম্ভব হয় না, তাই এ সময়ও পশুকে উল্লিখিত খাদ্য দিতে হবে। বিশেষ করে ছাগলের জন্য কাঁঠাল পাতা সংগ্রহ করে তার সামনে ঝুলিয়ে দিতে হবে।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209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0614" y="437882"/>
            <a:ext cx="8100811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নিচের চিত্র গুলো লক্ষ্য কর-</a:t>
            </a:r>
            <a:r>
              <a:rPr lang="bn-BD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49" y="4141920"/>
            <a:ext cx="2806699" cy="2000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19" y="4037378"/>
            <a:ext cx="2856533" cy="2000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18" y="1639585"/>
            <a:ext cx="2856533" cy="195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61" y="1526156"/>
            <a:ext cx="2802988" cy="1955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6489" y="3595385"/>
            <a:ext cx="280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</a:t>
            </a:r>
            <a:r>
              <a:rPr lang="bn-BD" dirty="0" smtClean="0">
                <a:solidFill>
                  <a:srgbClr val="FFC000"/>
                </a:solidFill>
              </a:rPr>
              <a:t>অসুস্থ গরু 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3721" y="6088367"/>
            <a:ext cx="285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</a:t>
            </a:r>
            <a:r>
              <a:rPr lang="bn-BD" dirty="0" smtClean="0">
                <a:solidFill>
                  <a:srgbClr val="C00000"/>
                </a:solidFill>
              </a:rPr>
              <a:t>মৃত ছাগল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4610" y="6262664"/>
            <a:ext cx="2806699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গরুর খাবার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32660" y="3649608"/>
            <a:ext cx="1692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solidFill>
                  <a:srgbClr val="FFC000"/>
                </a:solidFill>
              </a:rPr>
              <a:t>অসুস্থ ছাগল   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3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5" grpId="0"/>
      <p:bldP spid="21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9365" y="891421"/>
            <a:ext cx="544419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8430" y="2710374"/>
            <a:ext cx="88506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বিরুপ আবহাওয়া কাকে বলে?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430" y="4384674"/>
            <a:ext cx="88419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বিরুপ আবহাওয়ায় পশুপাখি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রক্ষার কৌশল বিশ্লেষন  কর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701" y="3529711"/>
            <a:ext cx="87856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বিরুপ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আবহাওয়ায়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পশু পাখির কী কী ক্ষতি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5343" y="682388"/>
            <a:ext cx="8761863" cy="1015663"/>
          </a:xfrm>
          <a:prstGeom prst="rect">
            <a:avLst/>
          </a:prstGeom>
          <a:solidFill>
            <a:schemeClr val="accent3">
              <a:lumMod val="60000"/>
              <a:lumOff val="40000"/>
              <a:alpha val="9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895" y="2877637"/>
            <a:ext cx="11798105" cy="1323439"/>
          </a:xfrm>
          <a:prstGeom prst="rect">
            <a:avLst/>
          </a:prstGeom>
          <a:solidFill>
            <a:srgbClr val="00B050">
              <a:alpha val="92000"/>
            </a:srgb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 বিরুপ প্রভাবে অর্থনৈতিক ক্ষয় ক্ষতির একটি তালিকা তৈরী কর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016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31673" y="391560"/>
            <a:ext cx="4556984" cy="1626369"/>
            <a:chOff x="3631673" y="391560"/>
            <a:chExt cx="4502699" cy="1626369"/>
          </a:xfrm>
        </p:grpSpPr>
        <p:sp>
          <p:nvSpPr>
            <p:cNvPr id="2" name="Oval 1"/>
            <p:cNvSpPr/>
            <p:nvPr/>
          </p:nvSpPr>
          <p:spPr>
            <a:xfrm>
              <a:off x="3631673" y="391560"/>
              <a:ext cx="4300954" cy="1569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917518" y="448269"/>
              <a:ext cx="421685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9600" dirty="0" smtClean="0">
                  <a:ln w="0"/>
                  <a:solidFill>
                    <a:schemeClr val="accent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9600" b="0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25" y="2074638"/>
            <a:ext cx="5860608" cy="455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0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4" y="2319728"/>
            <a:ext cx="48768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3174" y="554636"/>
            <a:ext cx="41272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0918" y="2188564"/>
            <a:ext cx="5516380" cy="3416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নোঃ আবুল হোসেন (সহকারী শিক্ষক)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চন্দন কোঠা উচ্চ বিদ্যালয়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তানোর , রাজশাহী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মোবাইল নং ০১৭১৬৩৮৬২৬৭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E-mail-abulchon@gmail.com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0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44710" y="259307"/>
            <a:ext cx="7984901" cy="1241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96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6992" y="1903150"/>
            <a:ext cx="5857581" cy="4154984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 শিক্ষা</a:t>
            </a:r>
          </a:p>
          <a:p>
            <a:pPr algn="ctr"/>
            <a:r>
              <a:rPr lang="bn-BD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৮ম</a:t>
            </a:r>
          </a:p>
          <a:p>
            <a:pPr algn="ctr"/>
            <a:r>
              <a:rPr lang="bn-BD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৪র্থ অধ্যায়</a:t>
            </a:r>
          </a:p>
          <a:p>
            <a:pPr algn="ctr"/>
            <a:r>
              <a:rPr lang="bn-BD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 কৃষি ও জলবায়ু </a:t>
            </a:r>
          </a:p>
          <a:p>
            <a:pPr algn="ctr"/>
            <a:r>
              <a:rPr lang="bn-BD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r>
              <a:rPr lang="bn-BD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r>
              <a:rPr lang="bn-BD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en-US" sz="4400" b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4400" b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খ্রি: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3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783" y="352846"/>
            <a:ext cx="8950817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 ছবিগুলো কিসের?</a:t>
            </a:r>
            <a:endParaRPr lang="en-US" sz="60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7" y="2047741"/>
            <a:ext cx="3322750" cy="192558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5" y="2047741"/>
            <a:ext cx="3812145" cy="1925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99" y="4330378"/>
            <a:ext cx="3760631" cy="2136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549" y="4533363"/>
            <a:ext cx="197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বন্যার পানি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02051" y="4875539"/>
            <a:ext cx="3324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বিরুপ আবহাওয়ায়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মৃত পশু 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9550" y="5743978"/>
            <a:ext cx="3412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বিরুপ আবহাওয়ায় পশুপাখি রক্ষার কৌশল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615966" y="3657600"/>
            <a:ext cx="1107583" cy="13780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390918" y="3760631"/>
            <a:ext cx="334851" cy="77273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078051" y="5035639"/>
            <a:ext cx="1532586" cy="70833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90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0" y="1"/>
            <a:ext cx="11006070" cy="214052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dirty="0" smtClean="0"/>
              <a:t>            </a:t>
            </a:r>
            <a:r>
              <a:rPr lang="bn-BD" sz="8800" b="1" u="sng" dirty="0" smtClean="0"/>
              <a:t>পাঠ শিরোনাম</a:t>
            </a:r>
            <a:endParaRPr lang="en-US" sz="8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96036" y="2502619"/>
            <a:ext cx="10657764" cy="273921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bn-BD" sz="3200" dirty="0" smtClean="0"/>
          </a:p>
          <a:p>
            <a:endParaRPr lang="bn-BD" sz="3200" dirty="0">
              <a:solidFill>
                <a:srgbClr val="FFC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বিরুপ আবহাওয়ায় পশুপাখি রক্ষার কৌশল।   </a:t>
            </a:r>
            <a:endParaRPr lang="en-US" sz="44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bn-BD" sz="3200" dirty="0" smtClean="0"/>
          </a:p>
          <a:p>
            <a:endParaRPr lang="bn-BD" sz="3200" dirty="0" smtClean="0"/>
          </a:p>
        </p:txBody>
      </p:sp>
    </p:spTree>
    <p:extLst>
      <p:ext uri="{BB962C8B-B14F-4D97-AF65-F5344CB8AC3E}">
        <p14:creationId xmlns:p14="http://schemas.microsoft.com/office/powerpoint/2010/main" val="53331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165"/>
            <a:ext cx="105156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7200" b="1" u="sng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u="sng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5465" y="1892837"/>
            <a:ext cx="659734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  <a:endParaRPr lang="en-US" sz="4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745" y="3013037"/>
            <a:ext cx="981821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বিরুপ আবহাওয়া কাকে বলে তা বলতে পারবে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800838"/>
            <a:ext cx="97797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বিরুপ আবহাওয়ার পশুপাখি কি কি সমস্যার সম্মুখীন হয় তা বলতে পারবে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745" y="4718012"/>
            <a:ext cx="981821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বিরুপ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আবহাওয়ায় পশুপাখি রক্ষার কৌশল বিশ্লেষন করে বলতে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09104" y="206062"/>
            <a:ext cx="6888711" cy="875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 ছবিগুলো </a:t>
            </a:r>
            <a:r>
              <a:rPr lang="bn-BD" sz="5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করি- </a:t>
            </a:r>
            <a:endParaRPr lang="en-US" sz="5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7012"/>
              </p:ext>
            </p:extLst>
          </p:nvPr>
        </p:nvGraphicFramePr>
        <p:xfrm>
          <a:off x="838200" y="1463040"/>
          <a:ext cx="10515600" cy="5261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97815" y="773994"/>
            <a:ext cx="194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 smtClean="0"/>
              <a:t>তীব্র</a:t>
            </a:r>
            <a:r>
              <a:rPr lang="bn-BD" sz="3600" dirty="0" smtClean="0"/>
              <a:t> শীত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440615" y="2004646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 smtClean="0"/>
              <a:t>ঘূর্নিঝড়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001000" y="5996354"/>
            <a:ext cx="212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dirty="0"/>
              <a:t>ভূমিকম্প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02323" y="2198077"/>
            <a:ext cx="2532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/>
              <a:t>জলোচ্ছ্বাস 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288823" y="1257678"/>
            <a:ext cx="1608992" cy="68670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9064869" y="2583241"/>
            <a:ext cx="518746" cy="84575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7288823" y="6257964"/>
            <a:ext cx="712177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268415" y="2583241"/>
            <a:ext cx="0" cy="84575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692769" y="4448908"/>
            <a:ext cx="2004646" cy="1248507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52465" y="5709125"/>
            <a:ext cx="3708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200" dirty="0" smtClean="0"/>
              <a:t>বন্যা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60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AD2FD6-5292-4657-B0AD-7853331E9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0FAD2FD6-5292-4657-B0AD-7853331E9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0FAD2FD6-5292-4657-B0AD-7853331E9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5E904A-ACDE-45DC-A123-DC4AEECA9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85E904A-ACDE-45DC-A123-DC4AEECA9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85E904A-ACDE-45DC-A123-DC4AEECA9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E0F51C-9B23-4EFC-BE9A-B02BFBF72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0CE0F51C-9B23-4EFC-BE9A-B02BFBF72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0CE0F51C-9B23-4EFC-BE9A-B02BFBF72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C9DC09-9CC9-4728-BC25-1DD05A02D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FC9DC09-9CC9-4728-BC25-1DD05A02D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FC9DC09-9CC9-4728-BC25-1DD05A02D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D88A2E-EFD9-406A-974B-AC54577AE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78D88A2E-EFD9-406A-974B-AC54577AE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78D88A2E-EFD9-406A-974B-AC54577AE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CB7E40-EB24-4589-87C0-E0032C110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1BCB7E40-EB24-4589-87C0-E0032C110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1BCB7E40-EB24-4589-87C0-E0032C110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259761-7FC2-401E-8443-93F4CE26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0B259761-7FC2-401E-8443-93F4CE26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0B259761-7FC2-401E-8443-93F4CE26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C53AA8-DB3A-41E1-9BB3-930147015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4FC53AA8-DB3A-41E1-9BB3-930147015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4FC53AA8-DB3A-41E1-9BB3-930147015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8DE6A-7F4E-475E-96B6-20A8BCED1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2F78DE6A-7F4E-475E-96B6-20A8BCED1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2F78DE6A-7F4E-475E-96B6-20A8BCED1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4" grpId="0" uiExpand="1">
        <p:bldSub>
          <a:bldDgm bld="one"/>
        </p:bldSub>
      </p:bldGraphic>
      <p:bldP spid="3" grpId="0"/>
      <p:bldP spid="5" grpId="0"/>
      <p:bldP spid="6" grpId="0"/>
      <p:bldP spid="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63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7760" y="4474383"/>
            <a:ext cx="79635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বিরুপ আবহাওয়া কাকে বলে?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4118" y="1710903"/>
            <a:ext cx="320722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৩ মিনিট</a:t>
            </a:r>
            <a:endParaRPr lang="bn-BD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4118" y="373487"/>
            <a:ext cx="3245476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8" y="3837904"/>
            <a:ext cx="1913586" cy="14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68957" y="721217"/>
            <a:ext cx="7366715" cy="1081825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u="sng" dirty="0" smtClean="0">
                <a:solidFill>
                  <a:schemeClr val="tx1"/>
                </a:solidFill>
                <a:latin typeface="NikoshBAN"/>
              </a:rPr>
              <a:t>তাহলে এবার আমরা জেনে নিই- </a:t>
            </a:r>
            <a:endParaRPr lang="en-US" sz="3600" b="1" u="sng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2768958"/>
            <a:ext cx="10907332" cy="25628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>
                <a:latin typeface="NikoshBAN"/>
              </a:rPr>
              <a:t>নিয়মের বাইরে হঠাৎ করে অকাল বন্যা, ঝড়, জলোচ্ছ্বাস, অতিবৃষ্টি, ভূমিকম্প,ইত্যাদি দেখা </a:t>
            </a:r>
            <a:r>
              <a:rPr lang="bn-BD" sz="2800" dirty="0" smtClean="0">
                <a:latin typeface="NikoshBAN"/>
              </a:rPr>
              <a:t>দেওয়া পরিবেশের </a:t>
            </a:r>
            <a:r>
              <a:rPr lang="bn-BD" sz="2800" dirty="0">
                <a:latin typeface="NikoshBAN"/>
              </a:rPr>
              <a:t>এরুপ আচরনকে বিরুপ আবহাওয়া বলে।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8831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</TotalTime>
  <Words>395</Words>
  <Application>Microsoft Office PowerPoint</Application>
  <PresentationFormat>Custom</PresentationFormat>
  <Paragraphs>74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নীচের ছবিগুলো কিসের?</vt:lpstr>
      <vt:lpstr>            পাঠ শিরোনাম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288</cp:revision>
  <dcterms:created xsi:type="dcterms:W3CDTF">2013-10-05T06:23:53Z</dcterms:created>
  <dcterms:modified xsi:type="dcterms:W3CDTF">2015-04-03T00:25:13Z</dcterms:modified>
</cp:coreProperties>
</file>